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2" r:id="rId3"/>
    <p:sldId id="310" r:id="rId4"/>
    <p:sldId id="314" r:id="rId5"/>
    <p:sldId id="313" r:id="rId6"/>
    <p:sldId id="315" r:id="rId7"/>
    <p:sldId id="316" r:id="rId8"/>
    <p:sldId id="311" r:id="rId9"/>
    <p:sldId id="266" r:id="rId10"/>
    <p:sldId id="319" r:id="rId11"/>
    <p:sldId id="286" r:id="rId12"/>
    <p:sldId id="287" r:id="rId13"/>
    <p:sldId id="288" r:id="rId14"/>
    <p:sldId id="289" r:id="rId15"/>
    <p:sldId id="291" r:id="rId16"/>
    <p:sldId id="317" r:id="rId17"/>
    <p:sldId id="318" r:id="rId18"/>
    <p:sldId id="320" r:id="rId19"/>
    <p:sldId id="321" r:id="rId20"/>
  </p:sldIdLst>
  <p:sldSz cx="12192000" cy="6858000"/>
  <p:notesSz cx="6797675" cy="9928225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858"/>
    <a:srgbClr val="4F5D70"/>
    <a:srgbClr val="DFF0D8"/>
    <a:srgbClr val="E5F7EE"/>
    <a:srgbClr val="BFBFBF"/>
    <a:srgbClr val="EBEB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 showGuides="1">
      <p:cViewPr varScale="1">
        <p:scale>
          <a:sx n="68" d="100"/>
          <a:sy n="68" d="100"/>
        </p:scale>
        <p:origin x="-822" y="-90"/>
      </p:cViewPr>
      <p:guideLst>
        <p:guide orient="horz" pos="2160"/>
        <p:guide orient="horz" pos="346"/>
        <p:guide orient="horz" pos="3952"/>
        <p:guide pos="3840"/>
        <p:guide pos="551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42DAC-695A-466D-B275-557000BD7512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F6168-1225-4500-8B34-7A06230E16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CA37F-4A6D-4EF3-A5DE-30DDEAED67D5}" type="datetimeFigureOut">
              <a:rPr lang="zh-CN" altLang="en-US" smtClean="0"/>
              <a:pPr/>
              <a:t>2025/10/27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044AE-6422-40B1-88B0-B88CD88455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838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9885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92244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99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870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4433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71407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62732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62732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62732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8604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8604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258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258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2585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2585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2585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03802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44AE-6422-40B1-88B0-B88CD884551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9224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32510994"/>
      </p:ext>
    </p:extLst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Number_1">
            <a:hlinkClick r:id="rId3" action="ppaction://hlinksldjump"/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330903" y="346615"/>
            <a:ext cx="504000" cy="448050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6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9445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210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ransition advTm="1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4.xml"/><Relationship Id="rId7" Type="http://schemas.openxmlformats.org/officeDocument/2006/relationships/image" Target="../media/image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169"/>
            <a:ext cx="10058400" cy="50313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826670"/>
            <a:ext cx="10058400" cy="5031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50" y="-1291"/>
            <a:ext cx="10058400" cy="5031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895350"/>
            <a:ext cx="11920251" cy="5962650"/>
          </a:xfrm>
          <a:prstGeom prst="rect">
            <a:avLst/>
          </a:prstGeom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574025" y="3068917"/>
            <a:ext cx="110439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TW" altLang="en-US" sz="5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區漁會共用系統  會籍系統 教育訓練</a:t>
            </a:r>
            <a:endParaRPr lang="zh-CN" altLang="en-US" sz="5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本框 9"/>
          <p:cNvSpPr txBox="1">
            <a:spLocks noChangeArrowheads="1"/>
          </p:cNvSpPr>
          <p:nvPr/>
        </p:nvSpPr>
        <p:spPr bwMode="auto">
          <a:xfrm>
            <a:off x="4245720" y="1144932"/>
            <a:ext cx="287841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TW" altLang="en-US" sz="5000" b="1" dirty="0" smtClean="0">
                <a:solidFill>
                  <a:srgbClr val="4F5D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全國漁會</a:t>
            </a:r>
            <a:endParaRPr lang="zh-CN" altLang="en-US" sz="5000" b="1" dirty="0">
              <a:solidFill>
                <a:srgbClr val="4F5D7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700339" y="4371975"/>
            <a:ext cx="2387600" cy="0"/>
          </a:xfrm>
          <a:prstGeom prst="line">
            <a:avLst/>
          </a:prstGeom>
          <a:ln w="3175">
            <a:solidFill>
              <a:srgbClr val="4F5D70">
                <a:alpha val="40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154863" y="4371975"/>
            <a:ext cx="2354263" cy="0"/>
          </a:xfrm>
          <a:prstGeom prst="line">
            <a:avLst/>
          </a:prstGeom>
          <a:ln w="3175">
            <a:solidFill>
              <a:srgbClr val="4F5D70">
                <a:alpha val="40000"/>
              </a:srgb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9"/>
          <p:cNvSpPr txBox="1">
            <a:spLocks noChangeArrowheads="1"/>
          </p:cNvSpPr>
          <p:nvPr/>
        </p:nvSpPr>
        <p:spPr bwMode="auto">
          <a:xfrm>
            <a:off x="6646500" y="4485780"/>
            <a:ext cx="3650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報告時間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29">
            <a:extLst>
              <a:ext uri="{FF2B5EF4-FFF2-40B4-BE49-F238E27FC236}">
                <a16:creationId xmlns:a16="http://schemas.microsoft.com/office/drawing/2014/main" xmlns="" id="{ADE8A1C2-0D35-4C0A-B274-C875AEEF2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646" y="4950653"/>
            <a:ext cx="49917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工程師 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王明義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07-743-9121 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281 </a:t>
            </a: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D8C3F606-D488-4DFC-8E48-A16DC392A771}"/>
              </a:ext>
            </a:extLst>
          </p:cNvPr>
          <p:cNvGrpSpPr/>
          <p:nvPr/>
        </p:nvGrpSpPr>
        <p:grpSpPr>
          <a:xfrm>
            <a:off x="781239" y="4371975"/>
            <a:ext cx="4923917" cy="590893"/>
            <a:chOff x="781239" y="4371975"/>
            <a:chExt cx="4923917" cy="590893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07BD014F-A144-40B2-BE7D-33906397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1239" y="4371975"/>
              <a:ext cx="567407" cy="574589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xmlns="" id="{58CFBC29-28BE-4B92-90C8-CA282EE67167}"/>
                </a:ext>
              </a:extLst>
            </p:cNvPr>
            <p:cNvSpPr txBox="1"/>
            <p:nvPr/>
          </p:nvSpPr>
          <p:spPr>
            <a:xfrm>
              <a:off x="1352682" y="4485814"/>
              <a:ext cx="435247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25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財團法人農漁會南區資訊中心</a:t>
              </a:r>
              <a:endParaRPr lang="en-US" altLang="zh-TW" sz="25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文本框 9"/>
          <p:cNvSpPr txBox="1">
            <a:spLocks noChangeArrowheads="1"/>
          </p:cNvSpPr>
          <p:nvPr/>
        </p:nvSpPr>
        <p:spPr bwMode="auto">
          <a:xfrm>
            <a:off x="4247992" y="2116212"/>
            <a:ext cx="287841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TW" sz="5000" b="1" dirty="0" smtClean="0">
                <a:solidFill>
                  <a:srgbClr val="4F5D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 </a:t>
            </a:r>
            <a:r>
              <a:rPr lang="zh-TW" altLang="en-US" sz="5000" b="1" dirty="0" smtClean="0">
                <a:solidFill>
                  <a:srgbClr val="4F5D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endParaRPr lang="zh-CN" altLang="en-US" sz="5000" b="1" dirty="0">
              <a:solidFill>
                <a:srgbClr val="4F5D7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120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1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80">
            <a:extLst>
              <a:ext uri="{FF2B5EF4-FFF2-40B4-BE49-F238E27FC236}">
                <a16:creationId xmlns:a16="http://schemas.microsoft.com/office/drawing/2014/main" xmlns="" id="{7955AA49-4BB6-4F74-810F-39CD5779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72" y="363144"/>
            <a:ext cx="48417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選務作業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選區維護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複製選區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MH_Number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8F08581-0450-498E-94FB-8DDB673CAA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8369" y="363879"/>
            <a:ext cx="627503" cy="531443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6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6836" y="863332"/>
            <a:ext cx="830421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6028" y="4018300"/>
            <a:ext cx="654208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0540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80">
            <a:extLst>
              <a:ext uri="{FF2B5EF4-FFF2-40B4-BE49-F238E27FC236}">
                <a16:creationId xmlns:a16="http://schemas.microsoft.com/office/drawing/2014/main" xmlns="" id="{7955AA49-4BB6-4F74-810F-39CD5779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72" y="363144"/>
            <a:ext cx="2967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選務作業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選區維護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MH_Number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8F08581-0450-498E-94FB-8DDB673CAA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8369" y="363879"/>
            <a:ext cx="627503" cy="531443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6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5769" y="928048"/>
            <a:ext cx="8565995" cy="565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0045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80">
            <a:extLst>
              <a:ext uri="{FF2B5EF4-FFF2-40B4-BE49-F238E27FC236}">
                <a16:creationId xmlns:a16="http://schemas.microsoft.com/office/drawing/2014/main" xmlns="" id="{7955AA49-4BB6-4F74-810F-39CD5779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72" y="363144"/>
            <a:ext cx="2967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選務作業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選區維護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MH_Number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8F08581-0450-498E-94FB-8DDB673CAA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8369" y="363879"/>
            <a:ext cx="627503" cy="531443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6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4657" y="951372"/>
            <a:ext cx="8660784" cy="548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68996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80">
            <a:extLst>
              <a:ext uri="{FF2B5EF4-FFF2-40B4-BE49-F238E27FC236}">
                <a16:creationId xmlns:a16="http://schemas.microsoft.com/office/drawing/2014/main" xmlns="" id="{7955AA49-4BB6-4F74-810F-39CD5779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72" y="363144"/>
            <a:ext cx="3275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選務作業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身分證排序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MH_Number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8F08581-0450-498E-94FB-8DDB673CAA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8369" y="363879"/>
            <a:ext cx="627503" cy="531443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6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8836" y="963803"/>
            <a:ext cx="92773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57719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80">
            <a:extLst>
              <a:ext uri="{FF2B5EF4-FFF2-40B4-BE49-F238E27FC236}">
                <a16:creationId xmlns:a16="http://schemas.microsoft.com/office/drawing/2014/main" xmlns="" id="{7955AA49-4BB6-4F74-810F-39CD5779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72" y="363144"/>
            <a:ext cx="3275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選務作業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身分證排序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MH_Number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8F08581-0450-498E-94FB-8DDB673CAA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8369" y="363879"/>
            <a:ext cx="627503" cy="531443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6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5637" y="1000978"/>
            <a:ext cx="942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91302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80">
            <a:extLst>
              <a:ext uri="{FF2B5EF4-FFF2-40B4-BE49-F238E27FC236}">
                <a16:creationId xmlns:a16="http://schemas.microsoft.com/office/drawing/2014/main" xmlns="" id="{7955AA49-4BB6-4F74-810F-39CD5779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72" y="363144"/>
            <a:ext cx="3275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選務作業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身分證排序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MH_Number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8F08581-0450-498E-94FB-8DDB673CAA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8369" y="363879"/>
            <a:ext cx="627503" cy="531443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6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0090" y="977592"/>
            <a:ext cx="93440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00487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80">
            <a:extLst>
              <a:ext uri="{FF2B5EF4-FFF2-40B4-BE49-F238E27FC236}">
                <a16:creationId xmlns:a16="http://schemas.microsoft.com/office/drawing/2014/main" xmlns="" id="{7955AA49-4BB6-4F74-810F-39CD5779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72" y="363144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報表作業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MH_Number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8F08581-0450-498E-94FB-8DDB673CAA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8369" y="363879"/>
            <a:ext cx="627503" cy="531443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6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lang="zh-CN" alt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4002" y="923640"/>
            <a:ext cx="4210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9974" y="919590"/>
            <a:ext cx="43529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00487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80">
            <a:extLst>
              <a:ext uri="{FF2B5EF4-FFF2-40B4-BE49-F238E27FC236}">
                <a16:creationId xmlns:a16="http://schemas.microsoft.com/office/drawing/2014/main" xmlns="" id="{7955AA49-4BB6-4F74-810F-39CD5779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72" y="363144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會籍上傳作業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MH_Number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8F08581-0450-498E-94FB-8DDB673CAA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8369" y="363879"/>
            <a:ext cx="627503" cy="531443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6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endParaRPr lang="zh-CN" alt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1818" y="881063"/>
            <a:ext cx="9428163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00487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169"/>
            <a:ext cx="10058400" cy="50313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826670"/>
            <a:ext cx="10058400" cy="5031330"/>
          </a:xfrm>
          <a:prstGeom prst="rect">
            <a:avLst/>
          </a:prstGeom>
        </p:spPr>
      </p:pic>
      <p:sp>
        <p:nvSpPr>
          <p:cNvPr id="213" name="MH_Number_1">
            <a:hlinkClick r:id="rId9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1003884" y="2740673"/>
            <a:ext cx="812744" cy="688327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6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5397" y="365760"/>
            <a:ext cx="7531465" cy="607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★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備份作業：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備份作業檢查。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備份時間僅不到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秒結束的可能不正常。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查詢備份位置。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sz="28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ini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設定檔查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詢備份檔位置。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檢查備份檔案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備份檔小於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100KB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的可能不正常。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新安裝的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PC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無法列印：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要安裝</a:t>
            </a: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Crystal Report 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sz="31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reportViewer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endParaRPr lang="en-US" altLang="zh-TW" sz="3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表元件。</a:t>
            </a:r>
            <a:endParaRPr lang="en-US" altLang="zh-TW" sz="3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MH_Others_1"/>
          <p:cNvSpPr/>
          <p:nvPr>
            <p:custDataLst>
              <p:tags r:id="rId4"/>
            </p:custDataLst>
          </p:nvPr>
        </p:nvSpPr>
        <p:spPr>
          <a:xfrm>
            <a:off x="1725623" y="2679840"/>
            <a:ext cx="1844239" cy="84248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zh-TW" altLang="en-US" sz="5400" b="1" dirty="0" smtClean="0">
                <a:solidFill>
                  <a:srgbClr val="4F5D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</a:t>
            </a:r>
            <a:r>
              <a:rPr lang="en-US" altLang="zh-TW" sz="5400" b="1" dirty="0" smtClean="0">
                <a:solidFill>
                  <a:srgbClr val="4F5D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5400" b="1" dirty="0" smtClean="0">
                <a:solidFill>
                  <a:srgbClr val="4F5D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5400" b="1" dirty="0" smtClean="0">
                <a:solidFill>
                  <a:srgbClr val="4F5D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重要</a:t>
            </a:r>
            <a:r>
              <a:rPr lang="zh-TW" altLang="en-US" sz="5400" b="1" dirty="0" smtClean="0">
                <a:solidFill>
                  <a:srgbClr val="4F5D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CN" altLang="en-US" sz="5400" b="1" dirty="0">
              <a:solidFill>
                <a:srgbClr val="4F5D7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91839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67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428625"/>
            <a:ext cx="102568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169"/>
            <a:ext cx="10058400" cy="50313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826670"/>
            <a:ext cx="10058400" cy="5031330"/>
          </a:xfrm>
          <a:prstGeom prst="rect">
            <a:avLst/>
          </a:prstGeom>
        </p:spPr>
      </p:pic>
      <p:sp>
        <p:nvSpPr>
          <p:cNvPr id="213" name="MH_Number_1">
            <a:hlinkClick r:id="rId9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1003884" y="2740673"/>
            <a:ext cx="812744" cy="688327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6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5397" y="1045025"/>
            <a:ext cx="6600317" cy="46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會員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出入會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會員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老漁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作業。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選務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會籍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系統參數、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維護等。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MH_Others_1"/>
          <p:cNvSpPr/>
          <p:nvPr>
            <p:custDataLst>
              <p:tags r:id="rId4"/>
            </p:custDataLst>
          </p:nvPr>
        </p:nvSpPr>
        <p:spPr>
          <a:xfrm>
            <a:off x="1725623" y="2679840"/>
            <a:ext cx="1844239" cy="84248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zh-TW" altLang="en-US" sz="5400" b="1" dirty="0" smtClean="0">
                <a:solidFill>
                  <a:srgbClr val="4F5D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會籍</a:t>
            </a:r>
            <a:r>
              <a:rPr lang="en-US" altLang="zh-TW" sz="5400" b="1" dirty="0" smtClean="0">
                <a:solidFill>
                  <a:srgbClr val="4F5D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5400" b="1" dirty="0" smtClean="0">
                <a:solidFill>
                  <a:srgbClr val="4F5D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5400" b="1" dirty="0" smtClean="0">
                <a:solidFill>
                  <a:srgbClr val="4F5D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系統</a:t>
            </a:r>
            <a:endParaRPr lang="en-US" altLang="zh-TW" sz="5400" b="1" dirty="0" smtClean="0">
              <a:solidFill>
                <a:srgbClr val="4F5D7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5400" b="1" dirty="0" smtClean="0">
                <a:solidFill>
                  <a:srgbClr val="4F5D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</a:t>
            </a:r>
            <a:r>
              <a:rPr lang="zh-TW" altLang="en-US" sz="5400" b="1" dirty="0" smtClean="0">
                <a:solidFill>
                  <a:srgbClr val="4F5D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CN" altLang="en-US" sz="5400" b="1" dirty="0">
              <a:solidFill>
                <a:srgbClr val="4F5D7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91839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67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80">
            <a:extLst>
              <a:ext uri="{FF2B5EF4-FFF2-40B4-BE49-F238E27FC236}">
                <a16:creationId xmlns:a16="http://schemas.microsoft.com/office/drawing/2014/main" xmlns="" id="{7955AA49-4BB6-4F74-810F-39CD5779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72" y="363144"/>
            <a:ext cx="3890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會員出入會作業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服務中心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MH_Number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8F08581-0450-498E-94FB-8DDB673CAA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8369" y="363879"/>
            <a:ext cx="627503" cy="531443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6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2765" y="802220"/>
            <a:ext cx="9398801" cy="605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24049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80">
            <a:extLst>
              <a:ext uri="{FF2B5EF4-FFF2-40B4-BE49-F238E27FC236}">
                <a16:creationId xmlns:a16="http://schemas.microsoft.com/office/drawing/2014/main" xmlns="" id="{7955AA49-4BB6-4F74-810F-39CD5779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72" y="363144"/>
            <a:ext cx="2108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會員審查作業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MH_Number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8F08581-0450-498E-94FB-8DDB673CAA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8369" y="363879"/>
            <a:ext cx="627503" cy="531443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6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9114" y="799165"/>
            <a:ext cx="8284192" cy="60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24049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80">
            <a:extLst>
              <a:ext uri="{FF2B5EF4-FFF2-40B4-BE49-F238E27FC236}">
                <a16:creationId xmlns:a16="http://schemas.microsoft.com/office/drawing/2014/main" xmlns="" id="{7955AA49-4BB6-4F74-810F-39CD5779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72" y="363144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老漁審查作業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MH_Number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8F08581-0450-498E-94FB-8DDB673CAA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8369" y="363879"/>
            <a:ext cx="627503" cy="531443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6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852" y="846017"/>
            <a:ext cx="38481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7815" y="2981325"/>
            <a:ext cx="59912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2862" y="862866"/>
            <a:ext cx="59721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24049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80">
            <a:extLst>
              <a:ext uri="{FF2B5EF4-FFF2-40B4-BE49-F238E27FC236}">
                <a16:creationId xmlns:a16="http://schemas.microsoft.com/office/drawing/2014/main" xmlns="" id="{7955AA49-4BB6-4F74-810F-39CD5779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72" y="363144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老漁審查作業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MH_Number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8F08581-0450-498E-94FB-8DDB673CAA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8369" y="363879"/>
            <a:ext cx="627503" cy="531443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6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5470" y="892598"/>
            <a:ext cx="11011872" cy="532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24049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80">
            <a:extLst>
              <a:ext uri="{FF2B5EF4-FFF2-40B4-BE49-F238E27FC236}">
                <a16:creationId xmlns:a16="http://schemas.microsoft.com/office/drawing/2014/main" xmlns="" id="{7955AA49-4BB6-4F74-810F-39CD5779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72" y="363144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老漁審查作業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MH_Number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8F08581-0450-498E-94FB-8DDB673CAA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8369" y="363879"/>
            <a:ext cx="627503" cy="531443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6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9096" y="760131"/>
            <a:ext cx="8643772" cy="605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24049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80">
            <a:extLst>
              <a:ext uri="{FF2B5EF4-FFF2-40B4-BE49-F238E27FC236}">
                <a16:creationId xmlns:a16="http://schemas.microsoft.com/office/drawing/2014/main" xmlns="" id="{7955AA49-4BB6-4F74-810F-39CD5779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72" y="363144"/>
            <a:ext cx="2967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選務作業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選區維護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MH_Number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8F08581-0450-498E-94FB-8DDB673CAA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8369" y="363879"/>
            <a:ext cx="627503" cy="531443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6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2105" y="915821"/>
            <a:ext cx="87249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文字方塊 40"/>
          <p:cNvSpPr txBox="1"/>
          <p:nvPr/>
        </p:nvSpPr>
        <p:spPr>
          <a:xfrm>
            <a:off x="1392072" y="5827594"/>
            <a:ext cx="964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如果小組長及會員代表選區和原小組分類一樣，則直接選擇</a:t>
            </a:r>
            <a:r>
              <a:rPr lang="en-US" altLang="zh-TW" b="1" dirty="0" smtClean="0">
                <a:solidFill>
                  <a:srgbClr val="FF0000"/>
                </a:solidFill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</a:rPr>
              <a:t>是</a:t>
            </a:r>
            <a:r>
              <a:rPr lang="en-US" altLang="zh-TW" b="1" dirty="0" smtClean="0">
                <a:solidFill>
                  <a:srgbClr val="FF0000"/>
                </a:solidFill>
              </a:rPr>
              <a:t>】</a:t>
            </a:r>
            <a:r>
              <a:rPr lang="zh-TW" altLang="en-US" b="1" dirty="0" smtClean="0">
                <a:solidFill>
                  <a:srgbClr val="FF0000"/>
                </a:solidFill>
              </a:rPr>
              <a:t>，若不同才選</a:t>
            </a:r>
            <a:r>
              <a:rPr lang="en-US" altLang="zh-TW" b="1" dirty="0" smtClean="0">
                <a:solidFill>
                  <a:srgbClr val="FF0000"/>
                </a:solidFill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</a:rPr>
              <a:t>否</a:t>
            </a:r>
            <a:r>
              <a:rPr lang="en-US" altLang="zh-TW" b="1" dirty="0" smtClean="0">
                <a:solidFill>
                  <a:srgbClr val="FF0000"/>
                </a:solidFill>
              </a:rPr>
              <a:t>】</a:t>
            </a:r>
            <a:r>
              <a:rPr lang="zh-TW" altLang="en-US" b="1" dirty="0" smtClean="0">
                <a:solidFill>
                  <a:srgbClr val="FF0000"/>
                </a:solidFill>
              </a:rPr>
              <a:t>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648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80">
            <a:extLst>
              <a:ext uri="{FF2B5EF4-FFF2-40B4-BE49-F238E27FC236}">
                <a16:creationId xmlns:a16="http://schemas.microsoft.com/office/drawing/2014/main" xmlns="" id="{7955AA49-4BB6-4F74-810F-39CD5779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72" y="363144"/>
            <a:ext cx="48417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選務作業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選區維護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MH_Number_1">
            <a:hlinkClick r:id="rId4" action="ppaction://hlinksldjump"/>
            <a:extLst>
              <a:ext uri="{FF2B5EF4-FFF2-40B4-BE49-F238E27FC236}">
                <a16:creationId xmlns:a16="http://schemas.microsoft.com/office/drawing/2014/main" xmlns="" id="{08F08581-0450-498E-94FB-8DDB673CAA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8369" y="363879"/>
            <a:ext cx="627503" cy="531443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rgbClr val="ED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667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66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8480" y="889165"/>
            <a:ext cx="94964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文字方塊 23"/>
          <p:cNvSpPr txBox="1"/>
          <p:nvPr/>
        </p:nvSpPr>
        <p:spPr>
          <a:xfrm>
            <a:off x="1405719" y="5923128"/>
            <a:ext cx="933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若按</a:t>
            </a:r>
            <a:r>
              <a:rPr lang="en-US" altLang="zh-TW" b="1" dirty="0" smtClean="0">
                <a:solidFill>
                  <a:srgbClr val="FF0000"/>
                </a:solidFill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</a:rPr>
              <a:t>是</a:t>
            </a:r>
            <a:r>
              <a:rPr lang="en-US" altLang="zh-TW" b="1" dirty="0" smtClean="0">
                <a:solidFill>
                  <a:srgbClr val="FF0000"/>
                </a:solidFill>
              </a:rPr>
              <a:t>】</a:t>
            </a:r>
            <a:r>
              <a:rPr lang="zh-TW" altLang="en-US" b="1" dirty="0" smtClean="0">
                <a:solidFill>
                  <a:srgbClr val="FF0000"/>
                </a:solidFill>
              </a:rPr>
              <a:t>，仍可進入選區中修改。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540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017022810272027940948736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AUTOCOLOR" val="TRUE"/>
  <p:tag name="MH_TYPE" val="CONTENTS"/>
  <p:tag name="ID" val="54713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ENTRY"/>
  <p:tag name="ID" val="547135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OTHERS"/>
  <p:tag name="ID" val="5471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AUTOCOLOR" val="TRUE"/>
  <p:tag name="MH_TYPE" val="CONTENTS"/>
  <p:tag name="ID" val="5471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ENTRY"/>
  <p:tag name="ID" val="547135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OTHERS"/>
  <p:tag name="ID" val="5471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5101533"/>
  <p:tag name="MH_LIBRARY" val="CONTENTS"/>
  <p:tag name="MH_TYPE" val="NUMBER"/>
  <p:tag name="ID" val="547135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226</Words>
  <Application>Microsoft Office PowerPoint</Application>
  <PresentationFormat>自訂</PresentationFormat>
  <Paragraphs>81</Paragraphs>
  <Slides>19</Slides>
  <Notes>18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主题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115</cp:revision>
  <dcterms:created xsi:type="dcterms:W3CDTF">2016-08-01T05:57:32Z</dcterms:created>
  <dcterms:modified xsi:type="dcterms:W3CDTF">2025-10-27T07:23:55Z</dcterms:modified>
</cp:coreProperties>
</file>